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88" r:id="rId2"/>
    <p:sldId id="302" r:id="rId3"/>
    <p:sldId id="303" r:id="rId4"/>
    <p:sldId id="312" r:id="rId5"/>
    <p:sldId id="304" r:id="rId6"/>
    <p:sldId id="313" r:id="rId7"/>
    <p:sldId id="306" r:id="rId8"/>
    <p:sldId id="307" r:id="rId9"/>
    <p:sldId id="308" r:id="rId10"/>
    <p:sldId id="309" r:id="rId11"/>
    <p:sldId id="310" r:id="rId12"/>
  </p:sldIdLst>
  <p:sldSz cx="24382413" cy="13716000"/>
  <p:notesSz cx="6858000" cy="9144000"/>
  <p:defaultTextStyle>
    <a:defPPr>
      <a:defRPr lang="sv-S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34" userDrawn="1">
          <p15:clr>
            <a:srgbClr val="A4A3A4"/>
          </p15:clr>
        </p15:guide>
        <p15:guide id="3" pos="422" userDrawn="1">
          <p15:clr>
            <a:srgbClr val="A4A3A4"/>
          </p15:clr>
        </p15:guide>
        <p15:guide id="4" pos="14937" userDrawn="1">
          <p15:clr>
            <a:srgbClr val="A4A3A4"/>
          </p15:clr>
        </p15:guide>
        <p15:guide id="5" orient="horz" pos="2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A0"/>
    <a:srgbClr val="FDC41F"/>
    <a:srgbClr val="F28B2D"/>
    <a:srgbClr val="E6007E"/>
    <a:srgbClr val="CF7829"/>
    <a:srgbClr val="DA7F2B"/>
    <a:srgbClr val="C1096B"/>
    <a:srgbClr val="017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4"/>
    <p:restoredTop sz="94962"/>
  </p:normalViewPr>
  <p:slideViewPr>
    <p:cSldViewPr snapToGrid="0" snapToObjects="1">
      <p:cViewPr varScale="1">
        <p:scale>
          <a:sx n="61" d="100"/>
          <a:sy n="61" d="100"/>
        </p:scale>
        <p:origin x="810" y="102"/>
      </p:cViewPr>
      <p:guideLst>
        <p:guide orient="horz" pos="4320"/>
        <p:guide pos="7634"/>
        <p:guide pos="422"/>
        <p:guide pos="14937"/>
        <p:guide orient="horz" pos="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60BBE-F04F-4B4A-8F9A-D27CF0F256CD}" type="datetimeFigureOut">
              <a:rPr lang="sv-SE" smtClean="0"/>
              <a:t>2020-02-07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27A6-DB19-6547-BCD4-0B1F133F9F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852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B5C08C63-867A-6045-A089-CCD005A8CD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120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1C61BA7-EC8C-664D-81AE-D8A8FB88A834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FD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Platshållare för sidfot 1">
            <a:extLst>
              <a:ext uri="{FF2B5EF4-FFF2-40B4-BE49-F238E27FC236}">
                <a16:creationId xmlns:a16="http://schemas.microsoft.com/office/drawing/2014/main" id="{CEDDC5BF-243D-AE46-93E9-2D1E012A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3</a:t>
            </a:r>
          </a:p>
        </p:txBody>
      </p:sp>
    </p:spTree>
    <p:extLst>
      <p:ext uri="{BB962C8B-B14F-4D97-AF65-F5344CB8AC3E}">
        <p14:creationId xmlns:p14="http://schemas.microsoft.com/office/powerpoint/2010/main" val="15948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F7829"/>
              </a:gs>
              <a:gs pos="0">
                <a:srgbClr val="F28B2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CB54EB6E-C5F7-C044-B679-598CCF523688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DC501BA-A796-BD41-819E-5030FC131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B4B5054C-80DA-B343-B077-0ADE53F1CF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1E2C12-A906-2348-B29E-67CCB4B326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371FA2D5-B50F-0F48-8751-4E78B5D8282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14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F28B2D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3B8F0366-86F0-5A4C-9365-57D39081D64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C2CFAC-ABD6-7E4D-BC6D-3A0E60FE5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2495B62C-0336-9844-BBBF-40461DA9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3573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48A0E28-F784-D447-9750-E14C57B280C6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</a:t>
            </a:r>
            <a:endParaRPr lang="sv-SE" b="1" spc="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DDC991E-057C-A945-8D66-40E741AA70CD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35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media 9">
            <a:extLst>
              <a:ext uri="{FF2B5EF4-FFF2-40B4-BE49-F238E27FC236}">
                <a16:creationId xmlns:a16="http://schemas.microsoft.com/office/drawing/2014/main" id="{788F16F1-7999-EC4E-A2C4-6E35A904061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24382413" cy="13716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56E6B834-CB5F-754F-A229-4D24E4B5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14" name="Frihandsfigur 13">
            <a:extLst>
              <a:ext uri="{FF2B5EF4-FFF2-40B4-BE49-F238E27FC236}">
                <a16:creationId xmlns:a16="http://schemas.microsoft.com/office/drawing/2014/main" id="{36500923-35BC-FB47-A662-ED0ED50E73E9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C6DE8A6-AB71-B446-91D1-41E29A45B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017985"/>
              </a:gs>
              <a:gs pos="0">
                <a:srgbClr val="0092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 3">
            <a:extLst>
              <a:ext uri="{FF2B5EF4-FFF2-40B4-BE49-F238E27FC236}">
                <a16:creationId xmlns:a16="http://schemas.microsoft.com/office/drawing/2014/main" id="{1FD90A54-801C-8C45-A9DF-5E975D201BC2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94BAF7-4F4A-9F40-B81B-97CCACBF4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717EC1F-020B-664E-95E0-8C6FD7F03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9C941E-6D56-A445-B525-23C45A4AAC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latshållare för media 9">
            <a:extLst>
              <a:ext uri="{FF2B5EF4-FFF2-40B4-BE49-F238E27FC236}">
                <a16:creationId xmlns:a16="http://schemas.microsoft.com/office/drawing/2014/main" id="{A5D72DA3-B3F6-964B-834C-BDF222DCB20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0092A0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53E590-9F83-B244-9341-527434CC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8B932FC-EC5A-0643-978C-9E813EF12D18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E67EBD43-295B-2140-9480-9BF2079E146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04945FF-5775-6A47-893E-0CA01D8B6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B554B607-514D-4D4C-9F60-EF6C0781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27913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AAF498E-4985-0749-9519-174CE952F4AC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1096B"/>
              </a:gs>
              <a:gs pos="0">
                <a:srgbClr val="E6007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94C6C822-A5B1-6F4F-A996-0870B9BF88F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0B4179-CBA9-0A4C-8DE3-267D19591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0C0FE7A7-29E1-864B-8A49-83317856E2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90EBC93-B4EA-4141-89FC-5AA5877070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98DE4808-33BE-2B4B-AEF3-0AFBF479524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1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E6007E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7298DAA1-F5D5-C147-8E4D-0DDA77AA4EE6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1281BF-A748-CD4D-9C36-82FA9CB36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C8EB5E89-9CED-224D-99C9-817632EA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9617075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9612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99865A5-A2E6-7248-9CB2-F5A722C32285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5FEF618-B974-6E40-8941-19DEB895F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9A00259-DA35-3445-A6E8-7CDF4BE8D0B8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6" name="Frihandsfigur 5">
            <a:extLst>
              <a:ext uri="{FF2B5EF4-FFF2-40B4-BE49-F238E27FC236}">
                <a16:creationId xmlns:a16="http://schemas.microsoft.com/office/drawing/2014/main" id="{EA731774-3E12-5340-8E4D-2E4C3FAA1E6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BE11E94-2A93-5249-93EB-46E3C5A68D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4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3" r:id="rId4"/>
    <p:sldLayoutId id="2147483662" r:id="rId5"/>
    <p:sldLayoutId id="2147483670" r:id="rId6"/>
    <p:sldLayoutId id="2147483665" r:id="rId7"/>
    <p:sldLayoutId id="2147483664" r:id="rId8"/>
    <p:sldLayoutId id="2147483671" r:id="rId9"/>
    <p:sldLayoutId id="2147483667" r:id="rId10"/>
    <p:sldLayoutId id="2147483666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L8p0urGUR9Q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EeVnOJEfobw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inomhus, man, sitter&#10;&#10;Automatiskt genererad beskrivning">
            <a:extLst>
              <a:ext uri="{FF2B5EF4-FFF2-40B4-BE49-F238E27FC236}">
                <a16:creationId xmlns:a16="http://schemas.microsoft.com/office/drawing/2014/main" id="{786AC0D9-5881-3746-A4C1-B5105A6FE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D15391C-108E-764E-98C9-7E8B1FB4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arbetsmiljö och risker</a:t>
            </a:r>
            <a:br>
              <a:rPr lang="sv-SE" dirty="0"/>
            </a:br>
            <a:r>
              <a:rPr lang="sv-SE" dirty="0"/>
              <a:t>för arbetsrelaterade skador och</a:t>
            </a:r>
            <a:br>
              <a:rPr lang="sv-SE" dirty="0"/>
            </a:br>
            <a:r>
              <a:rPr lang="sv-SE" dirty="0"/>
              <a:t>sjukdomar inom </a:t>
            </a:r>
            <a:r>
              <a:rPr lang="sv-SE" b="1" dirty="0"/>
              <a:t>transport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D2E96243-CC25-CF44-9FEE-770C19192179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B1BE480-147B-3140-8BB6-8B04D9F70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158D38C5-C397-1B4D-B11C-26B8F250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3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B495F5C-464E-9E42-AEE2-9D620B0E5876}"/>
              </a:ext>
            </a:extLst>
          </p:cNvPr>
          <p:cNvGrpSpPr/>
          <p:nvPr/>
        </p:nvGrpSpPr>
        <p:grpSpPr>
          <a:xfrm>
            <a:off x="436728" y="873455"/>
            <a:ext cx="7560860" cy="2197290"/>
            <a:chOff x="436728" y="873455"/>
            <a:chExt cx="7560860" cy="2197290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08F1A478-AFED-0943-BFF4-273517181ECB}"/>
                </a:ext>
              </a:extLst>
            </p:cNvPr>
            <p:cNvSpPr/>
            <p:nvPr/>
          </p:nvSpPr>
          <p:spPr>
            <a:xfrm flipV="1">
              <a:off x="436728" y="873455"/>
              <a:ext cx="7560860" cy="2197290"/>
            </a:xfrm>
            <a:prstGeom prst="rect">
              <a:avLst/>
            </a:prstGeom>
            <a:solidFill>
              <a:srgbClr val="FDC41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highlight>
                  <a:srgbClr val="FDC41F"/>
                </a:highlight>
              </a:endParaRP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58876B1A-B673-8B43-BE9C-5E6330693B0B}"/>
                </a:ext>
              </a:extLst>
            </p:cNvPr>
            <p:cNvSpPr txBox="1"/>
            <p:nvPr/>
          </p:nvSpPr>
          <p:spPr>
            <a:xfrm>
              <a:off x="656277" y="1064524"/>
              <a:ext cx="717753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Denna presentation innehåller länkar till filmer </a:t>
              </a:r>
              <a:b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på Youtube. </a:t>
              </a: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Se till att det finns internetuppkoppling.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Tryck på ”Aktivera innehåll” i dialogrutan för att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möjliggöra uppspelning av film direkt i presentationen.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7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stående, man, håller, dator&#10;&#10;Automatiskt genererad beskrivning">
            <a:extLst>
              <a:ext uri="{FF2B5EF4-FFF2-40B4-BE49-F238E27FC236}">
                <a16:creationId xmlns:a16="http://schemas.microsoft.com/office/drawing/2014/main" id="{1DA3C6B4-3083-934A-AAF5-6F09540D6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63"/>
            <a:ext cx="24382413" cy="13266737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3:5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TEST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3279CA7A-E7BB-C34C-A185-0DE1B0747D48}"/>
              </a:ext>
            </a:extLst>
          </p:cNvPr>
          <p:cNvSpPr/>
          <p:nvPr/>
        </p:nvSpPr>
        <p:spPr>
          <a:xfrm>
            <a:off x="12704668" y="11398857"/>
            <a:ext cx="2057811" cy="2057811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06B72C8D-45B8-DA43-BD82-8FD3D0CA37CB}"/>
              </a:ext>
            </a:extLst>
          </p:cNvPr>
          <p:cNvSpPr/>
          <p:nvPr/>
        </p:nvSpPr>
        <p:spPr>
          <a:xfrm>
            <a:off x="11036554" y="5293344"/>
            <a:ext cx="5216905" cy="5216905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7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inomhus, fönster, byggnad, bord&#10;&#10;Automatiskt genererad beskrivning">
            <a:extLst>
              <a:ext uri="{FF2B5EF4-FFF2-40B4-BE49-F238E27FC236}">
                <a16:creationId xmlns:a16="http://schemas.microsoft.com/office/drawing/2014/main" id="{2813041B-38CA-214B-BB18-81C58FEA6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17" name="Ellips 16">
            <a:extLst>
              <a:ext uri="{FF2B5EF4-FFF2-40B4-BE49-F238E27FC236}">
                <a16:creationId xmlns:a16="http://schemas.microsoft.com/office/drawing/2014/main" id="{9FF7CC5E-EF73-6B4A-A1CA-F65FA9E0E9CD}"/>
              </a:ext>
            </a:extLst>
          </p:cNvPr>
          <p:cNvSpPr/>
          <p:nvPr/>
        </p:nvSpPr>
        <p:spPr>
          <a:xfrm>
            <a:off x="11395999" y="652336"/>
            <a:ext cx="2434301" cy="2431967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D6206C51-612A-364E-85C5-314476DC5D62}"/>
              </a:ext>
            </a:extLst>
          </p:cNvPr>
          <p:cNvSpPr/>
          <p:nvPr/>
        </p:nvSpPr>
        <p:spPr>
          <a:xfrm>
            <a:off x="5882686" y="8462471"/>
            <a:ext cx="4724354" cy="4724354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3:5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TEST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F3F21A81-AA34-1A49-981C-951FE855FBFF}"/>
              </a:ext>
            </a:extLst>
          </p:cNvPr>
          <p:cNvSpPr/>
          <p:nvPr/>
        </p:nvSpPr>
        <p:spPr>
          <a:xfrm>
            <a:off x="15670450" y="10069750"/>
            <a:ext cx="3211910" cy="3211910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5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kök, sitter, vit&#10;&#10;Automatiskt genererad beskrivning">
            <a:extLst>
              <a:ext uri="{FF2B5EF4-FFF2-40B4-BE49-F238E27FC236}">
                <a16:creationId xmlns:a16="http://schemas.microsoft.com/office/drawing/2014/main" id="{FBAFAA3A-1548-8144-A5CD-848C4EB7D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3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9FA318-633E-1549-816D-A85AB474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AVSNITT 3: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Konsekvenser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man, håller, stående&#10;&#10;Automatiskt genererad beskrivning">
            <a:extLst>
              <a:ext uri="{FF2B5EF4-FFF2-40B4-BE49-F238E27FC236}">
                <a16:creationId xmlns:a16="http://schemas.microsoft.com/office/drawing/2014/main" id="{E62F853D-58BB-0541-A4F6-D114EF664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63"/>
            <a:ext cx="24382413" cy="13537319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9FA318-633E-1549-816D-A85AB474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arbetsmiljö?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F646702F-3397-454F-AC6C-21CD0053D9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3" name="Onlinemedia 2" descr="Arbetstagare Lotta (transport)">
            <a:hlinkClick r:id="" action="ppaction://media"/>
            <a:extLst>
              <a:ext uri="{FF2B5EF4-FFF2-40B4-BE49-F238E27FC236}">
                <a16:creationId xmlns:a16="http://schemas.microsoft.com/office/drawing/2014/main" id="{4D7423F7-D08C-674E-AC0C-7DCB9DDE3D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12688" y="922283"/>
            <a:ext cx="18786071" cy="105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man, sitter, vit&#10;&#10;Automatiskt genererad beskrivning">
            <a:extLst>
              <a:ext uri="{FF2B5EF4-FFF2-40B4-BE49-F238E27FC236}">
                <a16:creationId xmlns:a16="http://schemas.microsoft.com/office/drawing/2014/main" id="{9CFF05C7-1B17-5342-9614-FD55B54E6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9FA318-633E-1549-816D-A85AB474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tror ni att det kan finnas för </a:t>
            </a:r>
            <a:br>
              <a:rPr lang="sv-SE" dirty="0"/>
            </a:br>
            <a:r>
              <a:rPr lang="sv-SE" dirty="0"/>
              <a:t>faktorer som gör att man väljer att </a:t>
            </a:r>
            <a:br>
              <a:rPr lang="sv-SE" dirty="0"/>
            </a:br>
            <a:r>
              <a:rPr lang="sv-SE" dirty="0"/>
              <a:t>stanna hos en arbetsgivare som inte </a:t>
            </a:r>
            <a:br>
              <a:rPr lang="sv-SE" dirty="0"/>
            </a:br>
            <a:r>
              <a:rPr lang="sv-SE" dirty="0"/>
              <a:t>tar sitt ansvar för arbetsmiljön?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72BFAA07-9AC0-964F-8856-D46E8ABA46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3" name="Onlinemedia 2" descr="Att tÃ¤nka lite lÃ¤ngre (belastning inom transport)">
            <a:hlinkClick r:id="" action="ppaction://media"/>
            <a:extLst>
              <a:ext uri="{FF2B5EF4-FFF2-40B4-BE49-F238E27FC236}">
                <a16:creationId xmlns:a16="http://schemas.microsoft.com/office/drawing/2014/main" id="{36F4CD90-E8EB-3E41-ADA5-37808BE51E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88909" y="934108"/>
            <a:ext cx="18762553" cy="105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astbil, byggnad, stor, sitter&#10;&#10;Automatiskt genererad beskrivning">
            <a:extLst>
              <a:ext uri="{FF2B5EF4-FFF2-40B4-BE49-F238E27FC236}">
                <a16:creationId xmlns:a16="http://schemas.microsoft.com/office/drawing/2014/main" id="{C97369C1-C1C3-2547-9D18-E25E75393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9FA318-633E-1549-816D-A85AB474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tror du att man inte använder de hjälpmedel och den säkerhetsutrustning som man faktiskt har?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person, man, stående, kvinna&#10;&#10;Automatiskt genererad beskrivning">
            <a:extLst>
              <a:ext uri="{FF2B5EF4-FFF2-40B4-BE49-F238E27FC236}">
                <a16:creationId xmlns:a16="http://schemas.microsoft.com/office/drawing/2014/main" id="{A58E1886-B550-4E43-80CF-BCAA9E44D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63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3:4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9FA318-633E-1549-816D-A85AB474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Arbetsmiljöproblem i ett</a:t>
            </a:r>
            <a:br>
              <a:rPr lang="sv-SE" dirty="0"/>
            </a:br>
            <a:r>
              <a:rPr lang="sv-SE" dirty="0"/>
              <a:t>samhällsperspektiv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8576A2C-9ABD-3C4F-AF80-FE726D30F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3:5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TEST</a:t>
            </a:r>
          </a:p>
        </p:txBody>
      </p:sp>
      <p:sp>
        <p:nvSpPr>
          <p:cNvPr id="5" name="Rubrik 3">
            <a:extLst>
              <a:ext uri="{FF2B5EF4-FFF2-40B4-BE49-F238E27FC236}">
                <a16:creationId xmlns:a16="http://schemas.microsoft.com/office/drawing/2014/main" id="{6BBB8F0A-556C-3041-A1C2-30572E35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rmAutofit/>
          </a:bodyPr>
          <a:lstStyle/>
          <a:p>
            <a:r>
              <a:rPr lang="sv-SE" sz="9600" dirty="0"/>
              <a:t>Vad kan vara fel i följande bilder?</a:t>
            </a:r>
          </a:p>
        </p:txBody>
      </p:sp>
    </p:spTree>
    <p:extLst>
      <p:ext uri="{BB962C8B-B14F-4D97-AF65-F5344CB8AC3E}">
        <p14:creationId xmlns:p14="http://schemas.microsoft.com/office/powerpoint/2010/main" val="257754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10603</TotalTime>
  <Words>160</Words>
  <Application>Microsoft Office PowerPoint</Application>
  <PresentationFormat>Anpassad</PresentationFormat>
  <Paragraphs>19</Paragraphs>
  <Slides>11</Slides>
  <Notes>0</Notes>
  <HiddenSlides>0</HiddenSlides>
  <MMClips>2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Calibri</vt:lpstr>
      <vt:lpstr>Office-tema</vt:lpstr>
      <vt:lpstr>Om arbetsmiljö och risker för arbetsrelaterade skador och sjukdomar inom transport</vt:lpstr>
      <vt:lpstr>AVSNITT 3: Konsekvenser</vt:lpstr>
      <vt:lpstr>Vad är arbetsmiljö?</vt:lpstr>
      <vt:lpstr>PowerPoint-presentation</vt:lpstr>
      <vt:lpstr>Vad tror ni att det kan finnas för  faktorer som gör att man väljer att  stanna hos en arbetsgivare som inte  tar sitt ansvar för arbetsmiljön?</vt:lpstr>
      <vt:lpstr>PowerPoint-presentation</vt:lpstr>
      <vt:lpstr>Varför tror du att man inte använder de hjälpmedel och den säkerhetsutrustning som man faktiskt har?</vt:lpstr>
      <vt:lpstr>Arbetsmiljöproblem i ett samhällsperspektiv</vt:lpstr>
      <vt:lpstr>Vad kan vara fel i följande bilder?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Grafström</dc:creator>
  <cp:lastModifiedBy>Jonsson, Malin</cp:lastModifiedBy>
  <cp:revision>134</cp:revision>
  <cp:lastPrinted>2019-10-23T13:37:06Z</cp:lastPrinted>
  <dcterms:created xsi:type="dcterms:W3CDTF">2018-08-15T11:50:17Z</dcterms:created>
  <dcterms:modified xsi:type="dcterms:W3CDTF">2020-02-07T12:09:56Z</dcterms:modified>
</cp:coreProperties>
</file>