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8" r:id="rId2"/>
    <p:sldId id="300" r:id="rId3"/>
    <p:sldId id="313" r:id="rId4"/>
    <p:sldId id="301" r:id="rId5"/>
    <p:sldId id="302" r:id="rId6"/>
    <p:sldId id="314" r:id="rId7"/>
    <p:sldId id="303" r:id="rId8"/>
    <p:sldId id="315" r:id="rId9"/>
    <p:sldId id="306" r:id="rId10"/>
    <p:sldId id="316" r:id="rId11"/>
    <p:sldId id="308" r:id="rId12"/>
    <p:sldId id="317" r:id="rId13"/>
    <p:sldId id="310" r:id="rId14"/>
    <p:sldId id="318" r:id="rId15"/>
    <p:sldId id="311" r:id="rId16"/>
    <p:sldId id="312" r:id="rId17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9"/>
    <p:restoredTop sz="94867"/>
  </p:normalViewPr>
  <p:slideViewPr>
    <p:cSldViewPr snapToGrid="0" snapToObjects="1">
      <p:cViewPr varScale="1">
        <p:scale>
          <a:sx n="61" d="100"/>
          <a:sy n="61" d="100"/>
        </p:scale>
        <p:origin x="576" y="96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25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19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10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85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0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80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49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73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BC932CB2-56C7-C146-9CF8-0F5F2920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224A13-3907-2247-957C-476C20582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03646007-B3BD-0349-8AAF-55B902BD88D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25FF40-93CF-5A47-9599-3B65C099A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2735DAA9-D438-8B4D-AE36-00137B1B49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998D64-EE29-B64F-BCFF-EBCAC5772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C2EEC5BD-EAEA-FD45-B51E-BD485E245C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0489911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E-rviwKQBA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ueRru265bA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cm1JujZI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kxH1ifFBRU?feature=oembed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MVO6gCnUu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FF83AA67-5B91-924E-B0FC-BB06ECAA7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15391C-108E-764E-98C9-7E8B1FB4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 </a:t>
            </a:r>
            <a:r>
              <a:rPr lang="sv-SE" b="1" dirty="0"/>
              <a:t>transport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79054DE7-B046-2548-B972-9B3716C4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99D4660-5460-744A-9D4C-D1A7A294AB82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D1DBD50-3154-804E-BE71-204B18FCEC74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DE60075-3E5E-DB41-B8B1-7080942B4860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226AEBC-1803-D04D-8E49-312DE3BB2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Att lova for mycket (stress inom transport)">
            <a:hlinkClick r:id="" action="ppaction://media"/>
            <a:extLst>
              <a:ext uri="{FF2B5EF4-FFF2-40B4-BE49-F238E27FC236}">
                <a16:creationId xmlns:a16="http://schemas.microsoft.com/office/drawing/2014/main" id="{5431EB5F-34BA-B140-A079-A7ADCF20C0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104" y="896964"/>
            <a:ext cx="18801032" cy="105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väg, lastbil, kör&#10;&#10;Automatiskt genererad beskrivning">
            <a:extLst>
              <a:ext uri="{FF2B5EF4-FFF2-40B4-BE49-F238E27FC236}">
                <a16:creationId xmlns:a16="http://schemas.microsoft.com/office/drawing/2014/main" id="{6E6E8FBB-D605-834D-84F5-FB758BEB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tänker ni agera om ni hamnar i en situation som påminner om den i filmen?</a:t>
            </a:r>
            <a:br>
              <a:rPr lang="sv-SE" dirty="0"/>
            </a:br>
            <a:r>
              <a:rPr lang="sv-SE" dirty="0"/>
              <a:t>Varför det?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DF5E4E6-5EB1-0847-9EC7-10C97B3FC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Att vilja fÃ¶r mycket (hopp inom transport)">
            <a:hlinkClick r:id="" action="ppaction://media"/>
            <a:extLst>
              <a:ext uri="{FF2B5EF4-FFF2-40B4-BE49-F238E27FC236}">
                <a16:creationId xmlns:a16="http://schemas.microsoft.com/office/drawing/2014/main" id="{A115BDDC-984B-2148-AC68-AF312A7847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3606" y="896964"/>
            <a:ext cx="18816530" cy="105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il, utomhus, väg, byggnad&#10;&#10;Automatiskt genererad beskrivning">
            <a:extLst>
              <a:ext uri="{FF2B5EF4-FFF2-40B4-BE49-F238E27FC236}">
                <a16:creationId xmlns:a16="http://schemas.microsoft.com/office/drawing/2014/main" id="{B4B27914-415B-C147-BAE0-BB56BD65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43753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tror ni att det kommer sig att man som ny på ett jobb vill visa sig lite extra duktig?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bil, utomhus, väg, byggnad&#10;&#10;Automatiskt genererad beskrivning">
            <a:extLst>
              <a:ext uri="{FF2B5EF4-FFF2-40B4-BE49-F238E27FC236}">
                <a16:creationId xmlns:a16="http://schemas.microsoft.com/office/drawing/2014/main" id="{B6FCB5F2-2CDC-1443-A522-2B315467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43753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ska man tänka för att inte hamna </a:t>
            </a:r>
            <a:br>
              <a:rPr lang="sv-SE" dirty="0"/>
            </a:br>
            <a:r>
              <a:rPr lang="sv-SE" dirty="0"/>
              <a:t>i riskfyllda situationer?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an, mörk, stående, kvinna&#10;&#10;Automatiskt genererad beskrivning">
            <a:extLst>
              <a:ext uri="{FF2B5EF4-FFF2-40B4-BE49-F238E27FC236}">
                <a16:creationId xmlns:a16="http://schemas.microsoft.com/office/drawing/2014/main" id="{72A1F8FE-5B4A-B648-A056-7B3A166D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486522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2:7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kan vara viktigt för att </a:t>
            </a:r>
            <a:br>
              <a:rPr lang="sv-SE" dirty="0"/>
            </a:br>
            <a:r>
              <a:rPr lang="sv-SE" dirty="0"/>
              <a:t>förebygga så att olyckor inte händer?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A4C88-147D-0A42-A72E-6C65D010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BFF7A-0BA5-9D4E-891A-0C13BDB8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755EF2-0368-224A-BCC6-D889AA3B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2:8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15307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väg, byggnad, gata&#10;&#10;Automatiskt genererad beskrivning">
            <a:extLst>
              <a:ext uri="{FF2B5EF4-FFF2-40B4-BE49-F238E27FC236}">
                <a16:creationId xmlns:a16="http://schemas.microsoft.com/office/drawing/2014/main" id="{CF1AB874-258B-874B-8F00-B24863851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2: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Ett gemensamt ansvar</a:t>
            </a:r>
          </a:p>
        </p:txBody>
      </p:sp>
      <p:sp>
        <p:nvSpPr>
          <p:cNvPr id="14" name="Platshållare för sidfot 1">
            <a:extLst>
              <a:ext uri="{FF2B5EF4-FFF2-40B4-BE49-F238E27FC236}">
                <a16:creationId xmlns:a16="http://schemas.microsoft.com/office/drawing/2014/main" id="{63DD9B69-7FDF-734C-8B11-DE55552C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sp>
        <p:nvSpPr>
          <p:cNvPr id="15" name="Frihandsfigur 14">
            <a:extLst>
              <a:ext uri="{FF2B5EF4-FFF2-40B4-BE49-F238E27FC236}">
                <a16:creationId xmlns:a16="http://schemas.microsoft.com/office/drawing/2014/main" id="{27599433-2FCE-6645-A365-9EE7951AD06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0551915-EC52-8640-A594-733A3E28D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8C66052-187C-B64C-976C-4FAFBDC5C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5" name="Onlinemedia 2">
            <a:hlinkClick r:id="" action="ppaction://media"/>
            <a:extLst>
              <a:ext uri="{FF2B5EF4-FFF2-40B4-BE49-F238E27FC236}">
                <a16:creationId xmlns:a16="http://schemas.microsoft.com/office/drawing/2014/main" id="{1FA4F73D-C68B-EE45-9A15-D2ECA5E0E6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1260" y="930088"/>
            <a:ext cx="18719893" cy="105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sitter, dator, mörk&#10;&#10;Automatiskt genererad beskrivning">
            <a:extLst>
              <a:ext uri="{FF2B5EF4-FFF2-40B4-BE49-F238E27FC236}">
                <a16:creationId xmlns:a16="http://schemas.microsoft.com/office/drawing/2014/main" id="{1CB00D20-B784-C24A-99A4-F9083F09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tror ni att det finns en </a:t>
            </a:r>
            <a:br>
              <a:rPr lang="sv-SE" dirty="0"/>
            </a:br>
            <a:r>
              <a:rPr lang="sv-SE" dirty="0"/>
              <a:t>del arbetsgivare som inte tar sitt </a:t>
            </a:r>
            <a:br>
              <a:rPr lang="sv-SE" dirty="0"/>
            </a:br>
            <a:r>
              <a:rPr lang="sv-SE" dirty="0"/>
              <a:t>ansvar för att säkra arbetsmiljön </a:t>
            </a:r>
            <a:br>
              <a:rPr lang="sv-SE" dirty="0"/>
            </a:br>
            <a:r>
              <a:rPr lang="sv-SE" dirty="0"/>
              <a:t>på sin arbetsplats?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person, man, framsida&#10;&#10;Automatiskt genererad beskrivning">
            <a:extLst>
              <a:ext uri="{FF2B5EF4-FFF2-40B4-BE49-F238E27FC236}">
                <a16:creationId xmlns:a16="http://schemas.microsoft.com/office/drawing/2014/main" id="{C2976C3C-4263-AD4B-9239-80533CF02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är den vanligaste </a:t>
            </a:r>
            <a:br>
              <a:rPr lang="sv-SE" dirty="0"/>
            </a:br>
            <a:r>
              <a:rPr lang="sv-SE" dirty="0"/>
              <a:t>anledningen till att man anmäler arbetsolycka som leder till sjukskrivning inom transportsektorn?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2F94FA3-CB8A-C84B-9FB2-F1CB16029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Arbetstagare John (Transport)">
            <a:hlinkClick r:id="" action="ppaction://media"/>
            <a:extLst>
              <a:ext uri="{FF2B5EF4-FFF2-40B4-BE49-F238E27FC236}">
                <a16:creationId xmlns:a16="http://schemas.microsoft.com/office/drawing/2014/main" id="{26C16B36-550E-ED42-AB06-227C638102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03606" y="912462"/>
            <a:ext cx="18770035" cy="10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sitter, bärbar dator, tänd&#10;&#10;Automatiskt genererad beskrivning">
            <a:extLst>
              <a:ext uri="{FF2B5EF4-FFF2-40B4-BE49-F238E27FC236}">
                <a16:creationId xmlns:a16="http://schemas.microsoft.com/office/drawing/2014/main" id="{D3A5ABCC-741D-3B49-98B9-02029C9C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ska man kunna stå emot </a:t>
            </a:r>
            <a:br>
              <a:rPr lang="sv-SE" dirty="0"/>
            </a:br>
            <a:r>
              <a:rPr lang="sv-SE" dirty="0"/>
              <a:t>om arbetsgivaren försöker pressa </a:t>
            </a:r>
            <a:br>
              <a:rPr lang="sv-SE" dirty="0"/>
            </a:br>
            <a:r>
              <a:rPr lang="sv-SE" dirty="0"/>
              <a:t>de anställda att bryta mot reglerna? </a:t>
            </a:r>
            <a:br>
              <a:rPr lang="sv-SE" dirty="0"/>
            </a:br>
            <a:r>
              <a:rPr lang="sv-SE" dirty="0"/>
              <a:t>Vad skulle John ha gjort?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AAECAC1-4C74-0948-9AC6-D010B3B7E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3" name="Onlinemedia 2" descr="Arbetsgivare Anette (Transport)">
            <a:hlinkClick r:id="" action="ppaction://media"/>
            <a:extLst>
              <a:ext uri="{FF2B5EF4-FFF2-40B4-BE49-F238E27FC236}">
                <a16:creationId xmlns:a16="http://schemas.microsoft.com/office/drawing/2014/main" id="{9391FE5F-0B4F-8F4E-904F-582D2619D1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3606" y="912462"/>
            <a:ext cx="18785533" cy="10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60213D5-BB62-D144-8813-39101706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Anettes åkeri är alltid chaufförerna med och övervakar när deras bilar blir lastade.</a:t>
            </a:r>
            <a:br>
              <a:rPr lang="sv-SE" dirty="0"/>
            </a:br>
            <a:r>
              <a:rPr lang="sv-SE" dirty="0"/>
              <a:t>Varför tror ni att de tycker att </a:t>
            </a:r>
            <a:br>
              <a:rPr lang="sv-SE" dirty="0"/>
            </a:br>
            <a:r>
              <a:rPr lang="sv-SE" dirty="0"/>
              <a:t>det är så viktigt?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10721</TotalTime>
  <Words>326</Words>
  <Application>Microsoft Office PowerPoint</Application>
  <PresentationFormat>Anpassad</PresentationFormat>
  <Paragraphs>36</Paragraphs>
  <Slides>16</Slides>
  <Notes>9</Notes>
  <HiddenSlides>0</HiddenSlides>
  <MMClips>5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Office-tema</vt:lpstr>
      <vt:lpstr>Om arbetsmiljö och risker för arbetsrelaterade skador  och sjukdomar inom transport</vt:lpstr>
      <vt:lpstr>AVSNITT 2: Ett gemensamt ansvar</vt:lpstr>
      <vt:lpstr>PowerPoint-presentation</vt:lpstr>
      <vt:lpstr>Varför tror ni att det finns en  del arbetsgivare som inte tar sitt  ansvar för att säkra arbetsmiljön  på sin arbetsplats?</vt:lpstr>
      <vt:lpstr>Vad tror ni är den vanligaste  anledningen till att man anmäler arbetsolycka som leder till sjukskrivning inom transportsektorn?</vt:lpstr>
      <vt:lpstr>PowerPoint-presentation</vt:lpstr>
      <vt:lpstr>Hur ska man kunna stå emot  om arbetsgivaren försöker pressa  de anställda att bryta mot reglerna?  Vad skulle John ha gjort?</vt:lpstr>
      <vt:lpstr>PowerPoint-presentation</vt:lpstr>
      <vt:lpstr>På Anettes åkeri är alltid chaufförerna med och övervakar när deras bilar blir lastade. Varför tror ni att de tycker att  det är så viktigt?</vt:lpstr>
      <vt:lpstr>PowerPoint-presentation</vt:lpstr>
      <vt:lpstr>Hur tänker ni agera om ni hamnar i en situation som påminner om den i filmen? Varför det? </vt:lpstr>
      <vt:lpstr>PowerPoint-presentation</vt:lpstr>
      <vt:lpstr>Hur tror ni att det kommer sig att man som ny på ett jobb vill visa sig lite extra duktig?</vt:lpstr>
      <vt:lpstr>Hur ska man tänka för att inte hamna  i riskfyllda situationer?</vt:lpstr>
      <vt:lpstr>Vad tror ni kan vara viktigt för att  förebygga så att olyckor inte händer?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128</cp:revision>
  <cp:lastPrinted>2019-10-23T13:37:06Z</cp:lastPrinted>
  <dcterms:created xsi:type="dcterms:W3CDTF">2018-08-15T11:50:17Z</dcterms:created>
  <dcterms:modified xsi:type="dcterms:W3CDTF">2020-02-07T12:09:26Z</dcterms:modified>
</cp:coreProperties>
</file>