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8" r:id="rId2"/>
    <p:sldId id="300" r:id="rId3"/>
    <p:sldId id="301" r:id="rId4"/>
    <p:sldId id="302" r:id="rId5"/>
    <p:sldId id="297" r:id="rId6"/>
    <p:sldId id="293" r:id="rId7"/>
    <p:sldId id="294" r:id="rId8"/>
    <p:sldId id="295" r:id="rId9"/>
    <p:sldId id="296" r:id="rId10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9"/>
    <p:restoredTop sz="94962"/>
  </p:normalViewPr>
  <p:slideViewPr>
    <p:cSldViewPr snapToGrid="0" snapToObjects="1">
      <p:cViewPr varScale="1">
        <p:scale>
          <a:sx n="61" d="100"/>
          <a:sy n="61" d="100"/>
        </p:scale>
        <p:origin x="756" y="102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9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1C6AD7-1E59-CA4A-8035-9EE29893F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4587A9AD-552A-5449-A10F-442B4F16920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A395460-91B7-6C40-8B32-3E9AED047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Platshållare för media 9">
            <a:extLst>
              <a:ext uri="{FF2B5EF4-FFF2-40B4-BE49-F238E27FC236}">
                <a16:creationId xmlns:a16="http://schemas.microsoft.com/office/drawing/2014/main" id="{6352D6AF-4C0A-724A-87F5-DA33DE66C05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1B821D-100E-124E-91FB-A9685D1A5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9401B550-A5E8-EA49-9ED2-CC2AC6CF1B0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9679420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RBqy5OROb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78BEB1D5-CF0A-A342-B3C3-EE9EE9F3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och sjukdomar inom </a:t>
            </a:r>
            <a:r>
              <a:rPr lang="sv-SE" b="1" dirty="0"/>
              <a:t>transport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EF02127-2104-BD43-9AD0-E6F5D811B9F3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65FF6BEB-6837-A64C-9316-35C4B058F2DE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194F27B-893E-5D44-B496-DB7494008CCD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itter, bord, rum, dator&#10;&#10;Automatiskt genererad beskrivning">
            <a:extLst>
              <a:ext uri="{FF2B5EF4-FFF2-40B4-BE49-F238E27FC236}">
                <a16:creationId xmlns:a16="http://schemas.microsoft.com/office/drawing/2014/main" id="{5EF3D3B5-F02D-2B49-AD1E-CE69185B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1: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Arbetsmiljö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0AF131-F5EE-154A-88C6-69C3A3D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A3D60209-7CBC-AE4A-A474-8340C8DAFF37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6EC34-261A-DF4E-B50E-633E1BFB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bord, sitter, gardin, svart&#10;&#10;Automatiskt genererad beskrivning">
            <a:extLst>
              <a:ext uri="{FF2B5EF4-FFF2-40B4-BE49-F238E27FC236}">
                <a16:creationId xmlns:a16="http://schemas.microsoft.com/office/drawing/2014/main" id="{46C06EA6-96BB-6347-9B51-ED777B24A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8" b="-1"/>
          <a:stretch/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C50AF65-9E0A-9E4E-88CB-1DABDFCA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E6C6A5-581E-684B-8A26-01F9879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6B65725C-23B0-574B-9B31-061709B4A892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06988E-678F-6241-9F1B-BE69C246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C5B0AFD-3E77-0442-A549-CCA7FDB87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4" name="Onlinemedia 2">
            <a:hlinkClick r:id="" action="ppaction://media"/>
            <a:extLst>
              <a:ext uri="{FF2B5EF4-FFF2-40B4-BE49-F238E27FC236}">
                <a16:creationId xmlns:a16="http://schemas.microsoft.com/office/drawing/2014/main" id="{6358A78C-521C-B245-A271-7D92442C42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111" y="924349"/>
            <a:ext cx="18773780" cy="105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åp, man, stående, håller&#10;&#10;Automatiskt genererad beskrivning">
            <a:extLst>
              <a:ext uri="{FF2B5EF4-FFF2-40B4-BE49-F238E27FC236}">
                <a16:creationId xmlns:a16="http://schemas.microsoft.com/office/drawing/2014/main" id="{C2E6A3DE-439B-574B-955C-1FB5AB84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0FF4E5C-15BE-C545-846B-B23A0DC7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det bero på att det</a:t>
            </a:r>
            <a:br>
              <a:rPr lang="sv-SE" dirty="0"/>
            </a:br>
            <a:r>
              <a:rPr lang="sv-SE" dirty="0"/>
              <a:t>är vanligare att unga människor</a:t>
            </a:r>
            <a:br>
              <a:rPr lang="sv-SE" dirty="0"/>
            </a:br>
            <a:r>
              <a:rPr lang="sv-SE" dirty="0"/>
              <a:t>skadar sig på jobbet?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83F0F8-F5CA-7448-8793-28EF154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FD94C0A7-4A6E-D946-948F-825FF06BCE0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B78C1D-94D5-884B-9E51-95990FC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säng, sitter, rum&#10;&#10;Automatiskt genererad beskrivning">
            <a:extLst>
              <a:ext uri="{FF2B5EF4-FFF2-40B4-BE49-F238E27FC236}">
                <a16:creationId xmlns:a16="http://schemas.microsoft.com/office/drawing/2014/main" id="{8DEF7B5A-D0C6-FF4C-86F1-A0C17EC2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6FFB4DA-1205-A14E-9469-6CAE01D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av er kommer</a:t>
            </a:r>
            <a:br>
              <a:rPr lang="sv-SE" dirty="0"/>
            </a:br>
            <a:r>
              <a:rPr lang="sv-SE" dirty="0"/>
              <a:t>förhoppningsvis att arbeta i</a:t>
            </a:r>
            <a:br>
              <a:rPr lang="sv-SE" dirty="0"/>
            </a:br>
            <a:r>
              <a:rPr lang="sv-SE" dirty="0"/>
              <a:t>en god arbetsmiljö, men en</a:t>
            </a:r>
            <a:br>
              <a:rPr lang="sv-SE" dirty="0"/>
            </a:br>
            <a:r>
              <a:rPr lang="sv-SE" dirty="0"/>
              <a:t>del av er kommer upptäcka</a:t>
            </a:r>
            <a:br>
              <a:rPr lang="sv-SE" dirty="0"/>
            </a:br>
            <a:r>
              <a:rPr lang="sv-SE" dirty="0"/>
              <a:t>saker som inte är så bra.</a:t>
            </a:r>
            <a:br>
              <a:rPr lang="sv-SE" dirty="0"/>
            </a:br>
            <a:r>
              <a:rPr lang="sv-SE" dirty="0"/>
              <a:t>Vad gör ni då?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222643-7342-364B-AA6D-4BF912E4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CD26069A-846A-3641-9FCC-98FF781FDC56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1F88F6-A879-E54D-BC8B-281056A3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ljus, mörk, trafik&#10;&#10;Automatiskt genererad beskrivning">
            <a:extLst>
              <a:ext uri="{FF2B5EF4-FFF2-40B4-BE49-F238E27FC236}">
                <a16:creationId xmlns:a16="http://schemas.microsoft.com/office/drawing/2014/main" id="{DB31A5A7-277D-0F4A-BF40-C89A075B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7E337E4-1151-434B-9883-ED04936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är troligt att många fall av dålig</a:t>
            </a:r>
            <a:br>
              <a:rPr lang="sv-SE" dirty="0"/>
            </a:br>
            <a:r>
              <a:rPr lang="sv-SE" dirty="0"/>
              <a:t>arbetsmiljö aldrig uppmärksammas.</a:t>
            </a:r>
            <a:br>
              <a:rPr lang="sv-SE" dirty="0"/>
            </a:br>
            <a:r>
              <a:rPr lang="sv-SE" dirty="0"/>
              <a:t>Vad tror ni att det kan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7DD5D-DF88-124B-B433-942661F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AC82B5E-0810-7645-8594-6A9C604F7CA1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EECCD-2EDA-2C4D-8292-29E20D78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sitter, ljus, stor&#10;&#10;Automatiskt genererad beskrivning">
            <a:extLst>
              <a:ext uri="{FF2B5EF4-FFF2-40B4-BE49-F238E27FC236}">
                <a16:creationId xmlns:a16="http://schemas.microsoft.com/office/drawing/2014/main" id="{24F22300-0853-4743-AA3E-F8F87D18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1969180-F15A-EE46-9D52-C978F36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arbetsplatser uppfyller</a:t>
            </a:r>
            <a:br>
              <a:rPr lang="sv-SE" dirty="0"/>
            </a:br>
            <a:r>
              <a:rPr lang="sv-SE" dirty="0"/>
              <a:t>kraven på en god arbetsmiljö,</a:t>
            </a:r>
            <a:br>
              <a:rPr lang="sv-SE" dirty="0"/>
            </a:br>
            <a:r>
              <a:rPr lang="sv-SE" dirty="0"/>
              <a:t>men en del gör inte det.</a:t>
            </a:r>
            <a:br>
              <a:rPr lang="sv-SE" dirty="0"/>
            </a:br>
            <a:r>
              <a:rPr lang="sv-SE" dirty="0"/>
              <a:t>Vad kan det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204E77-E62D-C649-8E47-53321558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8D2133BA-91C7-2543-BEB3-639A583274DD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A089CD-D743-2F45-B8B5-0EDB4368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26A96C9-A7F2-514C-8AC2-63C57B4F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02FF3C-7E6B-6D4A-8A33-AA577B50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F84125-FE94-3342-8ED1-A3353BE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1:4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138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10405</TotalTime>
  <Words>197</Words>
  <Application>Microsoft Office PowerPoint</Application>
  <PresentationFormat>Anpassad</PresentationFormat>
  <Paragraphs>18</Paragraphs>
  <Slides>9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Office-tema</vt:lpstr>
      <vt:lpstr>Om arbetsmiljö och risker för arbetsrelaterade skador och sjukdomar inom transport</vt:lpstr>
      <vt:lpstr>AVSNITT 1: Arbetsmiljö</vt:lpstr>
      <vt:lpstr>Vad är arbetsmiljö?</vt:lpstr>
      <vt:lpstr>PowerPoint-presentation</vt:lpstr>
      <vt:lpstr>Vad kan det bero på att det är vanligare att unga människor skadar sig på jobbet?</vt:lpstr>
      <vt:lpstr>De flesta av er kommer förhoppningsvis att arbeta i en god arbetsmiljö, men en del av er kommer upptäcka saker som inte är så bra. Vad gör ni då?</vt:lpstr>
      <vt:lpstr>Det är troligt att många fall av dålig arbetsmiljö aldrig uppmärksammas. Vad tror ni att det kan bero på?</vt:lpstr>
      <vt:lpstr>De flesta arbetsplatser uppfyller kraven på en god arbetsmiljö, men en del gör inte det. Vad kan det bero på?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118</cp:revision>
  <cp:lastPrinted>2019-10-23T13:37:06Z</cp:lastPrinted>
  <dcterms:created xsi:type="dcterms:W3CDTF">2018-08-15T11:50:17Z</dcterms:created>
  <dcterms:modified xsi:type="dcterms:W3CDTF">2020-02-07T12:08:47Z</dcterms:modified>
</cp:coreProperties>
</file>