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8" r:id="rId2"/>
    <p:sldId id="300" r:id="rId3"/>
    <p:sldId id="301" r:id="rId4"/>
    <p:sldId id="302" r:id="rId5"/>
    <p:sldId id="297" r:id="rId6"/>
    <p:sldId id="293" r:id="rId7"/>
    <p:sldId id="294" r:id="rId8"/>
    <p:sldId id="295" r:id="rId9"/>
    <p:sldId id="296" r:id="rId10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4"/>
    <p:restoredTop sz="94966"/>
  </p:normalViewPr>
  <p:slideViewPr>
    <p:cSldViewPr snapToGrid="0" snapToObjects="1">
      <p:cViewPr varScale="1">
        <p:scale>
          <a:sx n="61" d="100"/>
          <a:sy n="61" d="100"/>
        </p:scale>
        <p:origin x="570" y="102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90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EDDC5BF-243D-AE46-93E9-2D1E012A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772CED-8C7E-7644-9273-AF6881592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93C925E2-4839-254E-B35B-1E63B1508F2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470067-F85A-3F41-BC00-52BB57F09D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791D8D9E-655A-724B-A566-4C7CC06A86B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0AE87EA-400F-924A-AC7A-A927650FD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61A7C9B1-A96A-DC49-B6DC-D862558E003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1612130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RBqy5OROb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person, enhetlig, baseball, kläder&#10;&#10;Automatiskt genererad beskrivning">
            <a:extLst>
              <a:ext uri="{FF2B5EF4-FFF2-40B4-BE49-F238E27FC236}">
                <a16:creationId xmlns:a16="http://schemas.microsoft.com/office/drawing/2014/main" id="{311557D4-E89D-174B-BFA5-F428F06E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</a:t>
            </a:r>
            <a:br>
              <a:rPr lang="sv-SE" dirty="0"/>
            </a:br>
            <a:r>
              <a:rPr lang="sv-SE" b="1" dirty="0"/>
              <a:t>gröna näringar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158D38C5-C397-1B4D-B11C-26B8F25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F4A41D0-3CEE-3642-897B-66BC56EE9921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7C570696-B7A3-D143-B99C-9BED60092E12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D695177E-D239-8F49-AFE0-DB4C6AC959BA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utomhus, gräs, vatten, sitter&#10;&#10;Automatiskt genererad beskrivning">
            <a:extLst>
              <a:ext uri="{FF2B5EF4-FFF2-40B4-BE49-F238E27FC236}">
                <a16:creationId xmlns:a16="http://schemas.microsoft.com/office/drawing/2014/main" id="{EA90A421-3376-034C-A9BA-BCB533047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9AF02E-35C5-4C48-932A-ABC77D7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1: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Arbetsmiljö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0AF131-F5EE-154A-88C6-69C3A3D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1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A3D60209-7CBC-AE4A-A474-8340C8DAFF37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96EC34-261A-DF4E-B50E-633E1BFB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snö, täckt, man&#10;&#10;Automatiskt genererad beskrivning">
            <a:extLst>
              <a:ext uri="{FF2B5EF4-FFF2-40B4-BE49-F238E27FC236}">
                <a16:creationId xmlns:a16="http://schemas.microsoft.com/office/drawing/2014/main" id="{35BCD80C-EB69-DA41-AB0F-578727BD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C50AF65-9E0A-9E4E-88CB-1DABDFCA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arbetsmiljö?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E6C6A5-581E-684B-8A26-01F9879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6B65725C-23B0-574B-9B31-061709B4A892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06988E-678F-6241-9F1B-BE69C246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F8764D5-A334-9E43-BA53-C2A3A41EB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4" name="Onlinemedia 2" descr="Vad Ã¤r arbetsmiljÃ¶ och varfÃ¶r Ã¤r det viktigt">
            <a:hlinkClick r:id="" action="ppaction://media"/>
            <a:extLst>
              <a:ext uri="{FF2B5EF4-FFF2-40B4-BE49-F238E27FC236}">
                <a16:creationId xmlns:a16="http://schemas.microsoft.com/office/drawing/2014/main" id="{53AD7F86-E203-B649-B225-03AD952920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3111" y="924349"/>
            <a:ext cx="18773780" cy="105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vatten, hjord, gräs&#10;&#10;Automatiskt genererad beskrivning">
            <a:extLst>
              <a:ext uri="{FF2B5EF4-FFF2-40B4-BE49-F238E27FC236}">
                <a16:creationId xmlns:a16="http://schemas.microsoft.com/office/drawing/2014/main" id="{02465522-DEA6-4042-8211-B63AB2079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0FF4E5C-15BE-C545-846B-B23A0DC7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det bero på att det</a:t>
            </a:r>
            <a:br>
              <a:rPr lang="sv-SE" dirty="0"/>
            </a:br>
            <a:r>
              <a:rPr lang="sv-SE" dirty="0"/>
              <a:t>är vanligare att unga människor</a:t>
            </a:r>
            <a:br>
              <a:rPr lang="sv-SE" dirty="0"/>
            </a:br>
            <a:r>
              <a:rPr lang="sv-SE" dirty="0"/>
              <a:t>skadar sig på jobbet?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83F0F8-F5CA-7448-8793-28EF1543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FD94C0A7-4A6E-D946-948F-825FF06BCE04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B78C1D-94D5-884B-9E51-95990FC0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utomhus, gräs, fält, maskin&#10;&#10;Automatiskt genererad beskrivning">
            <a:extLst>
              <a:ext uri="{FF2B5EF4-FFF2-40B4-BE49-F238E27FC236}">
                <a16:creationId xmlns:a16="http://schemas.microsoft.com/office/drawing/2014/main" id="{6A30EA8F-2B60-BE43-88D7-25A3C323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6FFB4DA-1205-A14E-9469-6CAE01D5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av er kommer</a:t>
            </a:r>
            <a:br>
              <a:rPr lang="sv-SE" dirty="0"/>
            </a:br>
            <a:r>
              <a:rPr lang="sv-SE" dirty="0"/>
              <a:t>förhoppningsvis att arbeta i</a:t>
            </a:r>
            <a:br>
              <a:rPr lang="sv-SE" dirty="0"/>
            </a:br>
            <a:r>
              <a:rPr lang="sv-SE" dirty="0"/>
              <a:t>en god arbetsmiljö, men en</a:t>
            </a:r>
            <a:br>
              <a:rPr lang="sv-SE" dirty="0"/>
            </a:br>
            <a:r>
              <a:rPr lang="sv-SE" dirty="0"/>
              <a:t>del av er kommer upptäcka</a:t>
            </a:r>
            <a:br>
              <a:rPr lang="sv-SE" dirty="0"/>
            </a:br>
            <a:r>
              <a:rPr lang="sv-SE" dirty="0"/>
              <a:t>saker som inte är så bra.</a:t>
            </a:r>
            <a:br>
              <a:rPr lang="sv-SE" dirty="0"/>
            </a:br>
            <a:r>
              <a:rPr lang="sv-SE" dirty="0"/>
              <a:t>Vad gör ni då?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222643-7342-364B-AA6D-4BF912E4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CD26069A-846A-3641-9FCC-98FF781FDC56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1F88F6-A879-E54D-BC8B-281056A3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gräs, fält, snö&#10;&#10;Automatiskt genererad beskrivning">
            <a:extLst>
              <a:ext uri="{FF2B5EF4-FFF2-40B4-BE49-F238E27FC236}">
                <a16:creationId xmlns:a16="http://schemas.microsoft.com/office/drawing/2014/main" id="{F59749AD-6E94-8044-AA5A-028FDD14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7E337E4-1151-434B-9883-ED04936D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är troligt att många fall av dålig</a:t>
            </a:r>
            <a:br>
              <a:rPr lang="sv-SE" dirty="0"/>
            </a:br>
            <a:r>
              <a:rPr lang="sv-SE" dirty="0"/>
              <a:t>arbetsmiljö aldrig uppmärksammas.</a:t>
            </a:r>
            <a:br>
              <a:rPr lang="sv-SE" dirty="0"/>
            </a:br>
            <a:r>
              <a:rPr lang="sv-SE" dirty="0"/>
              <a:t>Vad tror ni att det kan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67DD5D-DF88-124B-B433-942661FA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2AC82B5E-0810-7645-8594-6A9C604F7CA1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1EECCD-2EDA-2C4D-8292-29E20D78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upp, snö, stående, ljus&#10;&#10;Automatiskt genererad beskrivning">
            <a:extLst>
              <a:ext uri="{FF2B5EF4-FFF2-40B4-BE49-F238E27FC236}">
                <a16:creationId xmlns:a16="http://schemas.microsoft.com/office/drawing/2014/main" id="{E95B0E82-13BB-074E-AA11-61126D1A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1969180-F15A-EE46-9D52-C978F36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flesta arbetsplatser uppfyller</a:t>
            </a:r>
            <a:br>
              <a:rPr lang="sv-SE" dirty="0"/>
            </a:br>
            <a:r>
              <a:rPr lang="sv-SE" dirty="0"/>
              <a:t>kraven på en god arbetsmiljö,</a:t>
            </a:r>
            <a:br>
              <a:rPr lang="sv-SE" dirty="0"/>
            </a:br>
            <a:r>
              <a:rPr lang="sv-SE" dirty="0"/>
              <a:t>men en del gör inte det.</a:t>
            </a:r>
            <a:br>
              <a:rPr lang="sv-SE" dirty="0"/>
            </a:br>
            <a:r>
              <a:rPr lang="sv-SE" dirty="0"/>
              <a:t>Vad kan det bero på?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204E77-E62D-C649-8E47-53321558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8D2133BA-91C7-2543-BEB3-639A583274DD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A089CD-D743-2F45-B8B5-0EDB4368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26A96C9-A7F2-514C-8AC2-63C57B4F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02FF3C-7E6B-6D4A-8A33-AA577B50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F84125-FE94-3342-8ED1-A3353BE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1:4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1384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10313</TotalTime>
  <Words>200</Words>
  <Application>Microsoft Office PowerPoint</Application>
  <PresentationFormat>Anpassad</PresentationFormat>
  <Paragraphs>18</Paragraphs>
  <Slides>9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Office-tema</vt:lpstr>
      <vt:lpstr>Om arbetsmiljö och risker för arbetsrelaterade skador  och sjukdomar inom gröna näringar</vt:lpstr>
      <vt:lpstr>AVSNITT 1: Arbetsmiljö</vt:lpstr>
      <vt:lpstr>Vad är arbetsmiljö?</vt:lpstr>
      <vt:lpstr>PowerPoint-presentation</vt:lpstr>
      <vt:lpstr>Vad kan det bero på att det är vanligare att unga människor skadar sig på jobbet?</vt:lpstr>
      <vt:lpstr>De flesta av er kommer förhoppningsvis att arbeta i en god arbetsmiljö, men en del av er kommer upptäcka saker som inte är så bra. Vad gör ni då?</vt:lpstr>
      <vt:lpstr>Det är troligt att många fall av dålig arbetsmiljö aldrig uppmärksammas. Vad tror ni att det kan bero på?</vt:lpstr>
      <vt:lpstr>De flesta arbetsplatser uppfyller kraven på en god arbetsmiljö, men en del gör inte det. Vad kan det bero på?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112</cp:revision>
  <cp:lastPrinted>2019-10-23T13:37:06Z</cp:lastPrinted>
  <dcterms:created xsi:type="dcterms:W3CDTF">2018-08-15T11:50:17Z</dcterms:created>
  <dcterms:modified xsi:type="dcterms:W3CDTF">2020-02-07T12:00:07Z</dcterms:modified>
</cp:coreProperties>
</file>