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8" r:id="rId2"/>
    <p:sldId id="302" r:id="rId3"/>
    <p:sldId id="303" r:id="rId4"/>
    <p:sldId id="312" r:id="rId5"/>
    <p:sldId id="304" r:id="rId6"/>
    <p:sldId id="314" r:id="rId7"/>
    <p:sldId id="313" r:id="rId8"/>
    <p:sldId id="306" r:id="rId9"/>
    <p:sldId id="315" r:id="rId10"/>
    <p:sldId id="307" r:id="rId11"/>
    <p:sldId id="308" r:id="rId12"/>
    <p:sldId id="309" r:id="rId13"/>
    <p:sldId id="310" r:id="rId14"/>
    <p:sldId id="311" r:id="rId15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7"/>
    <p:restoredTop sz="94962"/>
  </p:normalViewPr>
  <p:slideViewPr>
    <p:cSldViewPr snapToGrid="0" snapToObjects="1">
      <p:cViewPr varScale="1">
        <p:scale>
          <a:sx n="61" d="100"/>
          <a:sy n="61" d="100"/>
        </p:scale>
        <p:origin x="810" y="102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35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3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1E2C12-A906-2348-B29E-67CCB4B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371FA2D5-B50F-0F48-8751-4E78B5D828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9C941E-6D56-A445-B525-23C45A4AA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A5D72DA3-B3F6-964B-834C-BDF222DCB2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0EBC93-B4EA-4141-89FC-5AA587707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98DE4808-33BE-2B4B-AEF3-0AFBF479524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760075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va3VTbFID8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l9WG34uQR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inomhus, kvinna, man&#10;&#10;Automatiskt genererad beskrivning">
            <a:extLst>
              <a:ext uri="{FF2B5EF4-FFF2-40B4-BE49-F238E27FC236}">
                <a16:creationId xmlns:a16="http://schemas.microsoft.com/office/drawing/2014/main" id="{91277B98-A025-B544-B126-46002875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bygg och anläggning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F55BD60-E2EA-A944-97DB-4986475B6C79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C6914DB-485B-4547-AC21-2D9B322F96FE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8EA31FE-B8A0-7E41-B656-8686AE7A6CAB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, man, fordon&#10;&#10;Automatiskt genererad beskrivning">
            <a:extLst>
              <a:ext uri="{FF2B5EF4-FFF2-40B4-BE49-F238E27FC236}">
                <a16:creationId xmlns:a16="http://schemas.microsoft.com/office/drawing/2014/main" id="{B07C2722-92C8-D94B-8F16-F6D8CCBE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Arbetsmiljöproblem i ett</a:t>
            </a:r>
            <a:br>
              <a:rPr lang="sv-SE" dirty="0"/>
            </a:br>
            <a:r>
              <a:rPr lang="sv-SE" dirty="0"/>
              <a:t>samhällsperspektiv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576A2C-9ABD-3C4F-AF80-FE726D30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6BBB8F0A-556C-3041-A1C2-30572E35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rmAutofit/>
          </a:bodyPr>
          <a:lstStyle/>
          <a:p>
            <a:r>
              <a:rPr lang="sv-SE" sz="9600" dirty="0"/>
              <a:t>Vad kan vara fel i följande bilder?</a:t>
            </a:r>
          </a:p>
        </p:txBody>
      </p:sp>
    </p:spTree>
    <p:extLst>
      <p:ext uri="{BB962C8B-B14F-4D97-AF65-F5344CB8AC3E}">
        <p14:creationId xmlns:p14="http://schemas.microsoft.com/office/powerpoint/2010/main" val="25775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an, byggnad, bord, plan&#10;&#10;Automatiskt genererad beskrivning">
            <a:extLst>
              <a:ext uri="{FF2B5EF4-FFF2-40B4-BE49-F238E27FC236}">
                <a16:creationId xmlns:a16="http://schemas.microsoft.com/office/drawing/2014/main" id="{85D12C3E-2A9D-2B4A-98D4-46D49583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3279CA7A-E7BB-C34C-A185-0DE1B0747D48}"/>
              </a:ext>
            </a:extLst>
          </p:cNvPr>
          <p:cNvSpPr/>
          <p:nvPr/>
        </p:nvSpPr>
        <p:spPr>
          <a:xfrm>
            <a:off x="8572089" y="10640630"/>
            <a:ext cx="1718758" cy="1718758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ECE6F30-F84B-E24B-834A-A02CA450DEFD}"/>
              </a:ext>
            </a:extLst>
          </p:cNvPr>
          <p:cNvSpPr/>
          <p:nvPr/>
        </p:nvSpPr>
        <p:spPr>
          <a:xfrm>
            <a:off x="20005454" y="861165"/>
            <a:ext cx="3657599" cy="3657599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6B72C8D-45B8-DA43-BD82-8FD3D0CA37CB}"/>
              </a:ext>
            </a:extLst>
          </p:cNvPr>
          <p:cNvSpPr/>
          <p:nvPr/>
        </p:nvSpPr>
        <p:spPr>
          <a:xfrm>
            <a:off x="1686815" y="9385285"/>
            <a:ext cx="2668588" cy="2668588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4E806EE-2459-A744-8629-F3AB347C9D3D}"/>
              </a:ext>
            </a:extLst>
          </p:cNvPr>
          <p:cNvSpPr/>
          <p:nvPr/>
        </p:nvSpPr>
        <p:spPr>
          <a:xfrm>
            <a:off x="9987327" y="11093677"/>
            <a:ext cx="1169772" cy="1169772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rum, vit, man&#10;&#10;Automatiskt genererad beskrivning">
            <a:extLst>
              <a:ext uri="{FF2B5EF4-FFF2-40B4-BE49-F238E27FC236}">
                <a16:creationId xmlns:a16="http://schemas.microsoft.com/office/drawing/2014/main" id="{DBA1CBED-6F27-3F4D-BBC5-87E86E32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9FF7CC5E-EF73-6B4A-A1CA-F65FA9E0E9CD}"/>
              </a:ext>
            </a:extLst>
          </p:cNvPr>
          <p:cNvSpPr/>
          <p:nvPr/>
        </p:nvSpPr>
        <p:spPr>
          <a:xfrm>
            <a:off x="3349279" y="1833436"/>
            <a:ext cx="2744788" cy="2742156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6206C51-612A-364E-85C5-314476DC5D62}"/>
              </a:ext>
            </a:extLst>
          </p:cNvPr>
          <p:cNvSpPr/>
          <p:nvPr/>
        </p:nvSpPr>
        <p:spPr>
          <a:xfrm>
            <a:off x="4232578" y="7699631"/>
            <a:ext cx="3086894" cy="3086894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9AF82B-1144-B24F-8C81-5EFE5244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3FC7A242-5DD8-D147-B98F-0DAC9A36D39B}"/>
              </a:ext>
            </a:extLst>
          </p:cNvPr>
          <p:cNvSpPr/>
          <p:nvPr/>
        </p:nvSpPr>
        <p:spPr>
          <a:xfrm>
            <a:off x="13333773" y="7227194"/>
            <a:ext cx="1548245" cy="1548245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DFDA7A34-2EB2-BC48-9129-62D81131BBB0}"/>
              </a:ext>
            </a:extLst>
          </p:cNvPr>
          <p:cNvSpPr/>
          <p:nvPr/>
        </p:nvSpPr>
        <p:spPr>
          <a:xfrm>
            <a:off x="1742787" y="9679132"/>
            <a:ext cx="3796399" cy="3796399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C836B18-356E-DC45-B428-FB81600887D0}"/>
              </a:ext>
            </a:extLst>
          </p:cNvPr>
          <p:cNvSpPr/>
          <p:nvPr/>
        </p:nvSpPr>
        <p:spPr>
          <a:xfrm>
            <a:off x="6245769" y="6781800"/>
            <a:ext cx="1548245" cy="1548245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inomhus, kök, bord, av trä&#10;&#10;Automatiskt genererad beskrivning">
            <a:extLst>
              <a:ext uri="{FF2B5EF4-FFF2-40B4-BE49-F238E27FC236}">
                <a16:creationId xmlns:a16="http://schemas.microsoft.com/office/drawing/2014/main" id="{3A178893-F03C-8E42-8A3D-C051E20640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" r="3"/>
          <a:stretch>
            <a:fillRect/>
          </a:stretch>
        </p:blipFill>
        <p:spPr>
          <a:xfrm>
            <a:off x="0" y="449263"/>
            <a:ext cx="24382413" cy="13266737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3: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Konsekvenser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byggnad, sitter, man, brand&#10;&#10;Automatiskt genererad beskrivning">
            <a:extLst>
              <a:ext uri="{FF2B5EF4-FFF2-40B4-BE49-F238E27FC236}">
                <a16:creationId xmlns:a16="http://schemas.microsoft.com/office/drawing/2014/main" id="{D1246E37-5200-A34F-BCF4-03A074B6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49922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646702F-3397-454F-AC6C-21CD0053D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5" name="Onlinemedia 4" descr="Bygg - Irynia">
            <a:hlinkClick r:id="" action="ppaction://media"/>
            <a:extLst>
              <a:ext uri="{FF2B5EF4-FFF2-40B4-BE49-F238E27FC236}">
                <a16:creationId xmlns:a16="http://schemas.microsoft.com/office/drawing/2014/main" id="{9D77E561-B073-774B-9D00-60B637363D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4476" y="914401"/>
            <a:ext cx="18761074" cy="105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byggnad, inomhus, kvinna, sitter&#10;&#10;Automatiskt genererad beskrivning">
            <a:extLst>
              <a:ext uri="{FF2B5EF4-FFF2-40B4-BE49-F238E27FC236}">
                <a16:creationId xmlns:a16="http://schemas.microsoft.com/office/drawing/2014/main" id="{67FBBE0C-40D2-354C-9582-BFFA55F59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Tror ni det här är vanligt?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byggnad, inomhus, kvinna, sitter&#10;&#10;Automatiskt genererad beskrivning">
            <a:extLst>
              <a:ext uri="{FF2B5EF4-FFF2-40B4-BE49-F238E27FC236}">
                <a16:creationId xmlns:a16="http://schemas.microsoft.com/office/drawing/2014/main" id="{AD711370-89A3-F545-A8AA-26E0C13C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man göra åt det?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2BFAA07-9AC0-964F-8856-D46E8ABA4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Bygg - Micke arbetsledare">
            <a:hlinkClick r:id="" action="ppaction://media"/>
            <a:extLst>
              <a:ext uri="{FF2B5EF4-FFF2-40B4-BE49-F238E27FC236}">
                <a16:creationId xmlns:a16="http://schemas.microsoft.com/office/drawing/2014/main" id="{34293DC1-7FD6-CD4B-9F2E-A90A19961A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4476" y="914400"/>
            <a:ext cx="18775362" cy="105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skidåkning, man, vatten&#10;&#10;Automatiskt genererad beskrivning">
            <a:extLst>
              <a:ext uri="{FF2B5EF4-FFF2-40B4-BE49-F238E27FC236}">
                <a16:creationId xmlns:a16="http://schemas.microsoft.com/office/drawing/2014/main" id="{EBA82322-BF09-814B-B1D7-CC90BC69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filmen pratar Micke om att han </a:t>
            </a:r>
            <a:br>
              <a:rPr lang="sv-SE" dirty="0"/>
            </a:br>
            <a:r>
              <a:rPr lang="sv-SE" dirty="0"/>
              <a:t>upplever en machokultur i byggbranschen. </a:t>
            </a:r>
            <a:br>
              <a:rPr lang="sv-SE" dirty="0"/>
            </a:br>
            <a:r>
              <a:rPr lang="sv-SE" dirty="0"/>
              <a:t>Är det något som ni har upplevt?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utomhus, skidåkning, man, vatten&#10;&#10;Automatiskt genererad beskrivning">
            <a:extLst>
              <a:ext uri="{FF2B5EF4-FFF2-40B4-BE49-F238E27FC236}">
                <a16:creationId xmlns:a16="http://schemas.microsoft.com/office/drawing/2014/main" id="{F690F844-A7D9-2948-BDA7-99E44EE4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en sådan kultur bero på?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10416</TotalTime>
  <Words>175</Words>
  <Application>Microsoft Office PowerPoint</Application>
  <PresentationFormat>Anpassad</PresentationFormat>
  <Paragraphs>26</Paragraphs>
  <Slides>14</Slides>
  <Notes>2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Office-tema</vt:lpstr>
      <vt:lpstr>Om arbetsmiljö och risker för arbetsrelaterade skador  och sjukdomar inom bygg och anläggning</vt:lpstr>
      <vt:lpstr>AVSNITT 3: Konsekvenser</vt:lpstr>
      <vt:lpstr>Vad är arbetsmiljö?</vt:lpstr>
      <vt:lpstr>PowerPoint-presentation</vt:lpstr>
      <vt:lpstr>Tror ni det här är vanligt? </vt:lpstr>
      <vt:lpstr>Vad kan man göra åt det?</vt:lpstr>
      <vt:lpstr>PowerPoint-presentation</vt:lpstr>
      <vt:lpstr>I filmen pratar Micke om att han  upplever en machokultur i byggbranschen.  Är det något som ni har upplevt? </vt:lpstr>
      <vt:lpstr>Vad kan en sådan kultur bero på?</vt:lpstr>
      <vt:lpstr>Arbetsmiljöproblem i ett samhällsperspektiv</vt:lpstr>
      <vt:lpstr>Vad kan vara fel i följande bilder?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130</cp:revision>
  <cp:lastPrinted>2019-10-23T13:37:06Z</cp:lastPrinted>
  <dcterms:created xsi:type="dcterms:W3CDTF">2018-08-15T11:50:17Z</dcterms:created>
  <dcterms:modified xsi:type="dcterms:W3CDTF">2020-02-07T13:47:29Z</dcterms:modified>
</cp:coreProperties>
</file>